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12801600" cy="9601200" type="A3"/>
  <p:notesSz cx="7102475" cy="10234613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639763" indent="-182563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1279525" indent="-365125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919288" indent="-54768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2559050" indent="-73025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521415D9-36F7-43E2-AB2F-B90AF26B5E84}">
      <p14:sectionLst xmlns:p14="http://schemas.microsoft.com/office/powerpoint/2010/main">
        <p14:section name="Section par défaut" id="{7489ECCB-D85A-4ADF-ADF7-2B74C6A28661}">
          <p14:sldIdLst>
            <p14:sldId id="25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 userDrawn="1">
          <p15:clr>
            <a:srgbClr val="A4A3A4"/>
          </p15:clr>
        </p15:guide>
        <p15:guide id="2" pos="223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905" autoAdjust="0"/>
    <p:restoredTop sz="95373" autoAdjust="0"/>
  </p:normalViewPr>
  <p:slideViewPr>
    <p:cSldViewPr>
      <p:cViewPr varScale="1">
        <p:scale>
          <a:sx n="66" d="100"/>
          <a:sy n="66" d="100"/>
        </p:scale>
        <p:origin x="1224" y="58"/>
      </p:cViewPr>
      <p:guideLst>
        <p:guide orient="horz" pos="3024"/>
        <p:guide pos="40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5" d="100"/>
          <a:sy n="75" d="100"/>
        </p:scale>
        <p:origin x="4032" y="78"/>
      </p:cViewPr>
      <p:guideLst>
        <p:guide orient="horz" pos="3223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e-Sophie DELOUIS" userId="17796699791_tp_box_2" providerId="OAuth2" clId="{55221FB5-7379-4EAE-B928-48D15252FE81}"/>
    <pc:docChg chg="modSld">
      <pc:chgData name="Marie-Sophie DELOUIS" userId="17796699791_tp_box_2" providerId="OAuth2" clId="{55221FB5-7379-4EAE-B928-48D15252FE81}" dt="2026-02-12T19:15:44.272" v="1"/>
      <pc:docMkLst>
        <pc:docMk/>
      </pc:docMkLst>
      <pc:sldChg chg="modSp mod">
        <pc:chgData name="Marie-Sophie DELOUIS" userId="17796699791_tp_box_2" providerId="OAuth2" clId="{55221FB5-7379-4EAE-B928-48D15252FE81}" dt="2026-02-12T19:15:44.272" v="1"/>
        <pc:sldMkLst>
          <pc:docMk/>
          <pc:sldMk cId="292827886" sldId="257"/>
        </pc:sldMkLst>
        <pc:spChg chg="mod">
          <ac:chgData name="Marie-Sophie DELOUIS" userId="17796699791_tp_box_2" providerId="OAuth2" clId="{55221FB5-7379-4EAE-B928-48D15252FE81}" dt="2026-02-12T19:15:44.272" v="1"/>
          <ac:spMkLst>
            <pc:docMk/>
            <pc:sldMk cId="292827886" sldId="257"/>
            <ac:spMk id="6" creationId="{D4CC60C8-222C-945E-F5FF-E8B455A83168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909E6FE6-8DAC-48C6-808E-C980770733EC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513" cy="512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87" tIns="47393" rIns="94787" bIns="4739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2474BB46-665A-4085-819A-2128292EBBDC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304" y="0"/>
            <a:ext cx="3078513" cy="512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87" tIns="47393" rIns="94787" bIns="4739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fr-FR"/>
              <a:t>23/11/2023</a:t>
            </a:r>
          </a:p>
        </p:txBody>
      </p:sp>
      <p:sp>
        <p:nvSpPr>
          <p:cNvPr id="17412" name="Rectangle 4">
            <a:extLst>
              <a:ext uri="{FF2B5EF4-FFF2-40B4-BE49-F238E27FC236}">
                <a16:creationId xmlns:a16="http://schemas.microsoft.com/office/drawing/2014/main" id="{29B1BFEE-8A25-4F21-8440-7877A9D3FE58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0673"/>
            <a:ext cx="3078513" cy="512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87" tIns="47393" rIns="94787" bIns="4739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7413" name="Rectangle 5">
            <a:extLst>
              <a:ext uri="{FF2B5EF4-FFF2-40B4-BE49-F238E27FC236}">
                <a16:creationId xmlns:a16="http://schemas.microsoft.com/office/drawing/2014/main" id="{2971488D-7072-40F0-BBB3-CBAE726513C7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304" y="9720673"/>
            <a:ext cx="3078513" cy="512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87" tIns="47393" rIns="94787" bIns="4739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F4474540-E279-48C6-BAB0-B397B04DC2A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EA559549-998D-49B7-82F4-0352DA638C4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513" cy="512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87" tIns="47393" rIns="94787" bIns="4739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3EBFC932-7F6E-42F3-8B62-88AB5F1FF545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022304" y="0"/>
            <a:ext cx="3078513" cy="512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87" tIns="47393" rIns="94787" bIns="4739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fr-FR"/>
              <a:t>23/11/2023</a:t>
            </a:r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95E2F815-5FAD-4F52-BD24-E94555FE497D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3775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9" name="Rectangle 5">
            <a:extLst>
              <a:ext uri="{FF2B5EF4-FFF2-40B4-BE49-F238E27FC236}">
                <a16:creationId xmlns:a16="http://schemas.microsoft.com/office/drawing/2014/main" id="{E2354D1A-BD10-4F2F-BA65-9BE5C9AB2088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917" y="4861155"/>
            <a:ext cx="5682643" cy="4605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87" tIns="47393" rIns="94787" bIns="4739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16390" name="Rectangle 6">
            <a:extLst>
              <a:ext uri="{FF2B5EF4-FFF2-40B4-BE49-F238E27FC236}">
                <a16:creationId xmlns:a16="http://schemas.microsoft.com/office/drawing/2014/main" id="{1FD1230F-B5EE-4AC0-AE0E-953823005DB6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0673"/>
            <a:ext cx="3078513" cy="512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87" tIns="47393" rIns="94787" bIns="4739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391" name="Rectangle 7">
            <a:extLst>
              <a:ext uri="{FF2B5EF4-FFF2-40B4-BE49-F238E27FC236}">
                <a16:creationId xmlns:a16="http://schemas.microsoft.com/office/drawing/2014/main" id="{921F6170-5DAC-4433-B45F-430AC92931E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304" y="9720673"/>
            <a:ext cx="3078513" cy="512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87" tIns="47393" rIns="94787" bIns="4739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5769B73A-B074-4479-9833-2AAD0787098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7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639763" algn="l" rtl="0" eaLnBrk="0" fontAlgn="base" hangingPunct="0">
      <a:spcBef>
        <a:spcPct val="30000"/>
      </a:spcBef>
      <a:spcAft>
        <a:spcPct val="0"/>
      </a:spcAft>
      <a:defRPr sz="17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1279525" algn="l" rtl="0" eaLnBrk="0" fontAlgn="base" hangingPunct="0">
      <a:spcBef>
        <a:spcPct val="30000"/>
      </a:spcBef>
      <a:spcAft>
        <a:spcPct val="0"/>
      </a:spcAft>
      <a:defRPr sz="17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919288" algn="l" rtl="0" eaLnBrk="0" fontAlgn="base" hangingPunct="0">
      <a:spcBef>
        <a:spcPct val="30000"/>
      </a:spcBef>
      <a:spcAft>
        <a:spcPct val="0"/>
      </a:spcAft>
      <a:defRPr sz="17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2559050" algn="l" rtl="0" eaLnBrk="0" fontAlgn="base" hangingPunct="0">
      <a:spcBef>
        <a:spcPct val="30000"/>
      </a:spcBef>
      <a:spcAft>
        <a:spcPct val="0"/>
      </a:spcAft>
      <a:defRPr sz="17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320040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9F49F69B-3788-4741-BD7B-636DF8C43A8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34975" y="1100138"/>
            <a:ext cx="5748338" cy="3784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lIns="128016" tIns="64008" rIns="128016" bIns="64008" anchor="ctr"/>
          <a:lstStyle/>
          <a:p>
            <a:pPr eaLnBrk="1" hangingPunct="1"/>
            <a:endParaRPr lang="fr-FR" altLang="fr-FR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8120A3F7-39E6-4698-B168-3ADE5357A7F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18288" y="1100138"/>
            <a:ext cx="5748337" cy="3784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lIns="128016" tIns="64008" rIns="128016" bIns="64008" anchor="ctr"/>
          <a:lstStyle/>
          <a:p>
            <a:pPr eaLnBrk="1" hangingPunct="1"/>
            <a:endParaRPr lang="fr-FR" altLang="fr-FR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7662BA3F-B447-432E-A367-68A93EB655C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34975" y="5100638"/>
            <a:ext cx="5748338" cy="3784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lIns="128016" tIns="64008" rIns="128016" bIns="64008" anchor="ctr"/>
          <a:lstStyle/>
          <a:p>
            <a:pPr eaLnBrk="1" hangingPunct="1"/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548DB1BA-A621-4EB8-BDE4-E45C1FCFCB3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18288" y="5100638"/>
            <a:ext cx="5748337" cy="3784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lIns="128016" tIns="64008" rIns="128016" bIns="64008" anchor="ctr"/>
          <a:lstStyle/>
          <a:p>
            <a:pPr eaLnBrk="1" hangingPunct="1"/>
            <a:endParaRPr lang="fr-FR" altLang="fr-FR"/>
          </a:p>
        </p:txBody>
      </p:sp>
      <p:sp>
        <p:nvSpPr>
          <p:cNvPr id="6" name="Text Box 8">
            <a:extLst>
              <a:ext uri="{FF2B5EF4-FFF2-40B4-BE49-F238E27FC236}">
                <a16:creationId xmlns:a16="http://schemas.microsoft.com/office/drawing/2014/main" id="{D02CF0EC-AC7C-40E0-947B-67FCE96E6A0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2225" y="9063038"/>
            <a:ext cx="258763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8016" tIns="64008" rIns="128016" bIns="64008">
            <a:spAutoFit/>
          </a:bodyPr>
          <a:lstStyle/>
          <a:p>
            <a:pPr eaLnBrk="1" hangingPunct="1"/>
            <a:endParaRPr lang="fr-FR" altLang="fr-FR"/>
          </a:p>
        </p:txBody>
      </p:sp>
      <p:sp>
        <p:nvSpPr>
          <p:cNvPr id="7" name="Text Box 10">
            <a:extLst>
              <a:ext uri="{FF2B5EF4-FFF2-40B4-BE49-F238E27FC236}">
                <a16:creationId xmlns:a16="http://schemas.microsoft.com/office/drawing/2014/main" id="{E973827D-FABC-4F16-9990-DE1BE43CD48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266950" y="2682875"/>
            <a:ext cx="2317750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8016" tIns="64008" rIns="128016" bIns="64008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fr-FR" altLang="fr-FR" dirty="0"/>
              <a:t>Image du projet</a:t>
            </a:r>
          </a:p>
          <a:p>
            <a:pPr algn="ctr" eaLnBrk="1" hangingPunct="1">
              <a:spcBef>
                <a:spcPct val="50000"/>
              </a:spcBef>
            </a:pPr>
            <a:r>
              <a:rPr lang="fr-FR" altLang="fr-FR" sz="1700" dirty="0"/>
              <a:t>(numéro à rappeler dans la fiche de synthèse)</a:t>
            </a:r>
          </a:p>
        </p:txBody>
      </p:sp>
      <p:sp>
        <p:nvSpPr>
          <p:cNvPr id="9" name="Text Box 21">
            <a:extLst>
              <a:ext uri="{FF2B5EF4-FFF2-40B4-BE49-F238E27FC236}">
                <a16:creationId xmlns:a16="http://schemas.microsoft.com/office/drawing/2014/main" id="{6A345E9B-DCAD-4F1D-BD30-25B651DED79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4398963"/>
            <a:ext cx="387350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8016" tIns="64008" rIns="128016" bIns="64008">
            <a:spAutoFit/>
          </a:bodyPr>
          <a:lstStyle/>
          <a:p>
            <a:pPr eaLnBrk="1" hangingPunct="1"/>
            <a:r>
              <a:rPr lang="fr-FR" altLang="fr-FR" b="1"/>
              <a:t>1</a:t>
            </a:r>
          </a:p>
        </p:txBody>
      </p:sp>
      <p:sp>
        <p:nvSpPr>
          <p:cNvPr id="10" name="Text Box 22">
            <a:extLst>
              <a:ext uri="{FF2B5EF4-FFF2-40B4-BE49-F238E27FC236}">
                <a16:creationId xmlns:a16="http://schemas.microsoft.com/office/drawing/2014/main" id="{80BCFB22-75E4-44FE-9FEC-9C9C6C952AE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2366625" y="4398963"/>
            <a:ext cx="385763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8016" tIns="64008" rIns="128016" bIns="64008">
            <a:spAutoFit/>
          </a:bodyPr>
          <a:lstStyle/>
          <a:p>
            <a:pPr eaLnBrk="1" hangingPunct="1"/>
            <a:r>
              <a:rPr lang="fr-FR" altLang="fr-FR" b="1"/>
              <a:t>2</a:t>
            </a:r>
          </a:p>
        </p:txBody>
      </p:sp>
      <p:sp>
        <p:nvSpPr>
          <p:cNvPr id="11" name="Text Box 23">
            <a:extLst>
              <a:ext uri="{FF2B5EF4-FFF2-40B4-BE49-F238E27FC236}">
                <a16:creationId xmlns:a16="http://schemas.microsoft.com/office/drawing/2014/main" id="{920121C7-0D1A-4945-BE24-3F8C07D3C5E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2366625" y="8529638"/>
            <a:ext cx="385763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8016" tIns="64008" rIns="128016" bIns="64008">
            <a:spAutoFit/>
          </a:bodyPr>
          <a:lstStyle/>
          <a:p>
            <a:pPr eaLnBrk="1" hangingPunct="1"/>
            <a:r>
              <a:rPr lang="fr-FR" altLang="fr-FR" b="1"/>
              <a:t>4</a:t>
            </a:r>
          </a:p>
        </p:txBody>
      </p:sp>
      <p:sp>
        <p:nvSpPr>
          <p:cNvPr id="12" name="Text Box 24">
            <a:extLst>
              <a:ext uri="{FF2B5EF4-FFF2-40B4-BE49-F238E27FC236}">
                <a16:creationId xmlns:a16="http://schemas.microsoft.com/office/drawing/2014/main" id="{70C0B0F1-68AA-4D54-801F-4F48D43C821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8632825"/>
            <a:ext cx="387350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8016" tIns="64008" rIns="128016" bIns="64008">
            <a:spAutoFit/>
          </a:bodyPr>
          <a:lstStyle/>
          <a:p>
            <a:pPr eaLnBrk="1" hangingPunct="1"/>
            <a:r>
              <a:rPr lang="fr-FR" altLang="fr-FR" b="1"/>
              <a:t>3</a:t>
            </a:r>
          </a:p>
        </p:txBody>
      </p:sp>
      <p:sp>
        <p:nvSpPr>
          <p:cNvPr id="13" name="Text Box 25">
            <a:extLst>
              <a:ext uri="{FF2B5EF4-FFF2-40B4-BE49-F238E27FC236}">
                <a16:creationId xmlns:a16="http://schemas.microsoft.com/office/drawing/2014/main" id="{09DF5FD9-CF42-4803-9252-3DAF085255C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518525" y="6311900"/>
            <a:ext cx="2317750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8016" tIns="64008" rIns="128016" bIns="64008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fr-FR" altLang="fr-FR"/>
              <a:t>Image du projet</a:t>
            </a:r>
          </a:p>
          <a:p>
            <a:pPr algn="ctr" eaLnBrk="1" hangingPunct="1">
              <a:spcBef>
                <a:spcPct val="50000"/>
              </a:spcBef>
            </a:pPr>
            <a:r>
              <a:rPr lang="fr-FR" altLang="fr-FR" sz="1700"/>
              <a:t>(numéro à rappeler dans la fiche de synthèse)</a:t>
            </a:r>
          </a:p>
        </p:txBody>
      </p:sp>
      <p:sp>
        <p:nvSpPr>
          <p:cNvPr id="14" name="Text Box 26">
            <a:extLst>
              <a:ext uri="{FF2B5EF4-FFF2-40B4-BE49-F238E27FC236}">
                <a16:creationId xmlns:a16="http://schemas.microsoft.com/office/drawing/2014/main" id="{41BFE576-3CBF-4FB9-8B54-9EC900BDD75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618538" y="2582863"/>
            <a:ext cx="2317750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8016" tIns="64008" rIns="128016" bIns="64008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fr-FR" altLang="fr-FR"/>
              <a:t>Image du projet</a:t>
            </a:r>
          </a:p>
          <a:p>
            <a:pPr algn="ctr" eaLnBrk="1" hangingPunct="1">
              <a:spcBef>
                <a:spcPct val="50000"/>
              </a:spcBef>
            </a:pPr>
            <a:r>
              <a:rPr lang="fr-FR" altLang="fr-FR" sz="1700"/>
              <a:t>(numéro à rappeler dans la fiche de synthèse)</a:t>
            </a:r>
          </a:p>
        </p:txBody>
      </p:sp>
      <p:sp>
        <p:nvSpPr>
          <p:cNvPr id="15" name="Text Box 27">
            <a:extLst>
              <a:ext uri="{FF2B5EF4-FFF2-40B4-BE49-F238E27FC236}">
                <a16:creationId xmlns:a16="http://schemas.microsoft.com/office/drawing/2014/main" id="{B8514BDA-57FD-46D0-82B7-30FB4D3825C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266950" y="6513513"/>
            <a:ext cx="2317750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8016" tIns="64008" rIns="128016" bIns="64008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fr-FR" altLang="fr-FR"/>
              <a:t>Image du projet</a:t>
            </a:r>
          </a:p>
          <a:p>
            <a:pPr algn="ctr" eaLnBrk="1" hangingPunct="1">
              <a:spcBef>
                <a:spcPct val="50000"/>
              </a:spcBef>
            </a:pPr>
            <a:r>
              <a:rPr lang="fr-FR" altLang="fr-FR" sz="1700"/>
              <a:t>(numéro à rappeler dans la fiche de synthèse)</a:t>
            </a:r>
          </a:p>
        </p:txBody>
      </p:sp>
      <p:pic>
        <p:nvPicPr>
          <p:cNvPr id="16" name="Image 22">
            <a:extLst>
              <a:ext uri="{FF2B5EF4-FFF2-40B4-BE49-F238E27FC236}">
                <a16:creationId xmlns:a16="http://schemas.microsoft.com/office/drawing/2014/main" id="{4161BC4F-2BC7-4705-92A8-DC623F311D4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0750" y="123825"/>
            <a:ext cx="1285875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13">
            <a:extLst>
              <a:ext uri="{FF2B5EF4-FFF2-40B4-BE49-F238E27FC236}">
                <a16:creationId xmlns:a16="http://schemas.microsoft.com/office/drawing/2014/main" id="{0EA16C25-78FD-4299-8340-374291E0FC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513013" y="461963"/>
            <a:ext cx="7775575" cy="355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18" name="Rectangle 13">
            <a:extLst>
              <a:ext uri="{FF2B5EF4-FFF2-40B4-BE49-F238E27FC236}">
                <a16:creationId xmlns:a16="http://schemas.microsoft.com/office/drawing/2014/main" id="{A17AE586-F8DD-4C21-A6CB-53796DBA8F6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513013" y="96838"/>
            <a:ext cx="7775575" cy="355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2A3548A-1734-4B07-B345-F0623356650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08057" y="138904"/>
            <a:ext cx="846141" cy="84614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Vigident : Serveur d'identitovigilance pour les établissements hospitaliers">
            <a:extLst>
              <a:ext uri="{FF2B5EF4-FFF2-40B4-BE49-F238E27FC236}">
                <a16:creationId xmlns:a16="http://schemas.microsoft.com/office/drawing/2014/main" id="{1B7A0C41-5EFD-5413-5759-7C91CD3391F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8490" y="249018"/>
            <a:ext cx="1130890" cy="5375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734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9F49F69B-3788-4741-BD7B-636DF8C43A8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34975" y="1100138"/>
            <a:ext cx="5748338" cy="3784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lIns="128016" tIns="64008" rIns="128016" bIns="64008" anchor="ctr"/>
          <a:lstStyle/>
          <a:p>
            <a:pPr eaLnBrk="1" hangingPunct="1"/>
            <a:endParaRPr lang="fr-FR" altLang="fr-FR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8120A3F7-39E6-4698-B168-3ADE5357A7F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18288" y="1100138"/>
            <a:ext cx="5748337" cy="3784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lIns="128016" tIns="64008" rIns="128016" bIns="64008" anchor="ctr"/>
          <a:lstStyle/>
          <a:p>
            <a:pPr eaLnBrk="1" hangingPunct="1"/>
            <a:endParaRPr lang="fr-FR" altLang="fr-FR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7662BA3F-B447-432E-A367-68A93EB655C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34975" y="5100638"/>
            <a:ext cx="5748338" cy="3784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lIns="128016" tIns="64008" rIns="128016" bIns="64008" anchor="ctr"/>
          <a:lstStyle/>
          <a:p>
            <a:pPr eaLnBrk="1" hangingPunct="1"/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548DB1BA-A621-4EB8-BDE4-E45C1FCFCB3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18288" y="5100638"/>
            <a:ext cx="5748337" cy="3784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lIns="128016" tIns="64008" rIns="128016" bIns="64008" anchor="ctr"/>
          <a:lstStyle/>
          <a:p>
            <a:pPr eaLnBrk="1" hangingPunct="1"/>
            <a:endParaRPr lang="fr-FR" altLang="fr-FR"/>
          </a:p>
        </p:txBody>
      </p:sp>
      <p:sp>
        <p:nvSpPr>
          <p:cNvPr id="6" name="Text Box 8">
            <a:extLst>
              <a:ext uri="{FF2B5EF4-FFF2-40B4-BE49-F238E27FC236}">
                <a16:creationId xmlns:a16="http://schemas.microsoft.com/office/drawing/2014/main" id="{D02CF0EC-AC7C-40E0-947B-67FCE96E6A0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2225" y="9063038"/>
            <a:ext cx="258763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8016" tIns="64008" rIns="128016" bIns="64008">
            <a:spAutoFit/>
          </a:bodyPr>
          <a:lstStyle/>
          <a:p>
            <a:pPr eaLnBrk="1" hangingPunct="1"/>
            <a:endParaRPr lang="fr-FR" altLang="fr-FR"/>
          </a:p>
        </p:txBody>
      </p:sp>
      <p:sp>
        <p:nvSpPr>
          <p:cNvPr id="7" name="Text Box 10">
            <a:extLst>
              <a:ext uri="{FF2B5EF4-FFF2-40B4-BE49-F238E27FC236}">
                <a16:creationId xmlns:a16="http://schemas.microsoft.com/office/drawing/2014/main" id="{E973827D-FABC-4F16-9990-DE1BE43CD48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266950" y="2352328"/>
            <a:ext cx="2317750" cy="1652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8016" tIns="64008" rIns="128016" bIns="64008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fr-FR" altLang="fr-FR" dirty="0"/>
              <a:t>Image du projet</a:t>
            </a:r>
          </a:p>
          <a:p>
            <a:pPr algn="ctr" eaLnBrk="1" hangingPunct="1">
              <a:spcBef>
                <a:spcPct val="50000"/>
              </a:spcBef>
            </a:pPr>
            <a:r>
              <a:rPr lang="fr-FR" altLang="fr-FR" sz="1700" dirty="0"/>
              <a:t>(</a:t>
            </a:r>
            <a:r>
              <a:rPr lang="fr-FR" sz="1800" dirty="0"/>
              <a:t>préciser si projet également présenté dans la fiche de synthèse)</a:t>
            </a:r>
            <a:endParaRPr lang="fr-FR" altLang="fr-FR" sz="1700" dirty="0"/>
          </a:p>
        </p:txBody>
      </p:sp>
      <p:sp>
        <p:nvSpPr>
          <p:cNvPr id="9" name="Text Box 21">
            <a:extLst>
              <a:ext uri="{FF2B5EF4-FFF2-40B4-BE49-F238E27FC236}">
                <a16:creationId xmlns:a16="http://schemas.microsoft.com/office/drawing/2014/main" id="{6A345E9B-DCAD-4F1D-BD30-25B651DED79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4398963"/>
            <a:ext cx="386773" cy="40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8016" tIns="64008" rIns="128016" bIns="64008">
            <a:spAutoFit/>
          </a:bodyPr>
          <a:lstStyle/>
          <a:p>
            <a:pPr eaLnBrk="1" hangingPunct="1"/>
            <a:r>
              <a:rPr lang="fr-FR" altLang="fr-FR" b="1" dirty="0"/>
              <a:t>1</a:t>
            </a:r>
          </a:p>
        </p:txBody>
      </p:sp>
      <p:sp>
        <p:nvSpPr>
          <p:cNvPr id="13" name="Text Box 25">
            <a:extLst>
              <a:ext uri="{FF2B5EF4-FFF2-40B4-BE49-F238E27FC236}">
                <a16:creationId xmlns:a16="http://schemas.microsoft.com/office/drawing/2014/main" id="{09DF5FD9-CF42-4803-9252-3DAF085255C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518525" y="6412706"/>
            <a:ext cx="2317750" cy="1652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8016" tIns="64008" rIns="128016" bIns="64008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fr-FR" altLang="fr-FR" dirty="0"/>
              <a:t>Image du projet</a:t>
            </a:r>
          </a:p>
          <a:p>
            <a:pPr algn="ctr" eaLnBrk="1" hangingPunct="1">
              <a:spcBef>
                <a:spcPct val="50000"/>
              </a:spcBef>
            </a:pPr>
            <a:r>
              <a:rPr lang="fr-FR" sz="1800" dirty="0"/>
              <a:t> (préciser si projet également présenté dans la fiche de synthèse)</a:t>
            </a:r>
            <a:endParaRPr lang="fr-FR" altLang="fr-FR" sz="1700" dirty="0"/>
          </a:p>
        </p:txBody>
      </p:sp>
      <p:sp>
        <p:nvSpPr>
          <p:cNvPr id="14" name="Text Box 26">
            <a:extLst>
              <a:ext uri="{FF2B5EF4-FFF2-40B4-BE49-F238E27FC236}">
                <a16:creationId xmlns:a16="http://schemas.microsoft.com/office/drawing/2014/main" id="{41BFE576-3CBF-4FB9-8B54-9EC900BDD75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618538" y="2352328"/>
            <a:ext cx="2317750" cy="1652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8016" tIns="64008" rIns="128016" bIns="64008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fr-FR" altLang="fr-FR" dirty="0"/>
              <a:t>Image du projet</a:t>
            </a:r>
          </a:p>
          <a:p>
            <a:pPr algn="ctr" eaLnBrk="1" hangingPunct="1">
              <a:spcBef>
                <a:spcPct val="50000"/>
              </a:spcBef>
            </a:pPr>
            <a:r>
              <a:rPr lang="fr-FR" sz="1800" dirty="0"/>
              <a:t> (préciser si projet également présenté dans la fiche de synthèse)</a:t>
            </a:r>
            <a:endParaRPr lang="fr-FR" altLang="fr-FR" sz="1700" dirty="0"/>
          </a:p>
        </p:txBody>
      </p:sp>
      <p:sp>
        <p:nvSpPr>
          <p:cNvPr id="15" name="Text Box 27">
            <a:extLst>
              <a:ext uri="{FF2B5EF4-FFF2-40B4-BE49-F238E27FC236}">
                <a16:creationId xmlns:a16="http://schemas.microsoft.com/office/drawing/2014/main" id="{B8514BDA-57FD-46D0-82B7-30FB4D3825C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266950" y="6412706"/>
            <a:ext cx="2317750" cy="1652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8016" tIns="64008" rIns="128016" bIns="64008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fr-FR" altLang="fr-FR" dirty="0"/>
              <a:t>Image du projet</a:t>
            </a:r>
          </a:p>
          <a:p>
            <a:pPr algn="ctr" eaLnBrk="1" hangingPunct="1">
              <a:spcBef>
                <a:spcPct val="50000"/>
              </a:spcBef>
            </a:pPr>
            <a:r>
              <a:rPr lang="fr-FR" sz="1800" dirty="0"/>
              <a:t> (préciser si projet également présenté dans la fiche de synthèse)</a:t>
            </a:r>
            <a:endParaRPr lang="fr-FR" altLang="fr-FR" sz="1700" dirty="0"/>
          </a:p>
        </p:txBody>
      </p:sp>
      <p:pic>
        <p:nvPicPr>
          <p:cNvPr id="16" name="Image 22">
            <a:extLst>
              <a:ext uri="{FF2B5EF4-FFF2-40B4-BE49-F238E27FC236}">
                <a16:creationId xmlns:a16="http://schemas.microsoft.com/office/drawing/2014/main" id="{4161BC4F-2BC7-4705-92A8-DC623F311D4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0750" y="123825"/>
            <a:ext cx="1285875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13">
            <a:extLst>
              <a:ext uri="{FF2B5EF4-FFF2-40B4-BE49-F238E27FC236}">
                <a16:creationId xmlns:a16="http://schemas.microsoft.com/office/drawing/2014/main" id="{0EA16C25-78FD-4299-8340-374291E0FC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513013" y="461963"/>
            <a:ext cx="7775575" cy="355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18" name="Rectangle 13">
            <a:extLst>
              <a:ext uri="{FF2B5EF4-FFF2-40B4-BE49-F238E27FC236}">
                <a16:creationId xmlns:a16="http://schemas.microsoft.com/office/drawing/2014/main" id="{A17AE586-F8DD-4C21-A6CB-53796DBA8F6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513013" y="96838"/>
            <a:ext cx="7775575" cy="355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12" name="Text Box 21">
            <a:extLst>
              <a:ext uri="{FF2B5EF4-FFF2-40B4-BE49-F238E27FC236}">
                <a16:creationId xmlns:a16="http://schemas.microsoft.com/office/drawing/2014/main" id="{DC5CDE0E-30EB-4501-231D-4B45D3A2104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2366625" y="4398963"/>
            <a:ext cx="386773" cy="40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8016" tIns="64008" rIns="128016" bIns="64008">
            <a:spAutoFit/>
          </a:bodyPr>
          <a:lstStyle/>
          <a:p>
            <a:pPr eaLnBrk="1" hangingPunct="1"/>
            <a:r>
              <a:rPr lang="fr-FR" altLang="fr-FR" b="1" dirty="0"/>
              <a:t>2</a:t>
            </a:r>
          </a:p>
        </p:txBody>
      </p:sp>
      <p:sp>
        <p:nvSpPr>
          <p:cNvPr id="19" name="Text Box 21">
            <a:extLst>
              <a:ext uri="{FF2B5EF4-FFF2-40B4-BE49-F238E27FC236}">
                <a16:creationId xmlns:a16="http://schemas.microsoft.com/office/drawing/2014/main" id="{816B1E9E-00FC-0F08-96B3-34F2ADC2A21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8202" y="8606854"/>
            <a:ext cx="386773" cy="40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8016" tIns="64008" rIns="128016" bIns="64008">
            <a:spAutoFit/>
          </a:bodyPr>
          <a:lstStyle/>
          <a:p>
            <a:pPr eaLnBrk="1" hangingPunct="1"/>
            <a:r>
              <a:rPr lang="fr-FR" altLang="fr-FR" b="1" dirty="0"/>
              <a:t>3</a:t>
            </a:r>
          </a:p>
        </p:txBody>
      </p:sp>
      <p:sp>
        <p:nvSpPr>
          <p:cNvPr id="20" name="Text Box 21">
            <a:extLst>
              <a:ext uri="{FF2B5EF4-FFF2-40B4-BE49-F238E27FC236}">
                <a16:creationId xmlns:a16="http://schemas.microsoft.com/office/drawing/2014/main" id="{7AD9DBDD-E291-2CC6-A26A-A485E0C798D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2414827" y="8606854"/>
            <a:ext cx="386773" cy="40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8016" tIns="64008" rIns="128016" bIns="64008">
            <a:spAutoFit/>
          </a:bodyPr>
          <a:lstStyle/>
          <a:p>
            <a:pPr eaLnBrk="1" hangingPunct="1"/>
            <a:r>
              <a:rPr lang="fr-FR" altLang="fr-FR" b="1" dirty="0"/>
              <a:t>4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59FC0F9F-D5BA-C62A-390A-812FC665DE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" r="444"/>
          <a:stretch/>
        </p:blipFill>
        <p:spPr>
          <a:xfrm>
            <a:off x="739442" y="0"/>
            <a:ext cx="1377490" cy="1057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144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F69489E4-9E6D-4093-9BE8-700E5D6889A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39763" y="384175"/>
            <a:ext cx="1152207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8016" tIns="64008" rIns="128016" bIns="6400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FE492EE8-10B1-4733-B877-A1B8BB0D984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39763" y="2239963"/>
            <a:ext cx="11522075" cy="633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8016" tIns="64008" rIns="128016" bIns="640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2A65C92E-46AF-42C6-BA89-6235D86E296A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9763" y="8743950"/>
            <a:ext cx="29876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8016" tIns="64008" rIns="128016" bIns="64008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2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00268551-6F0D-40C7-8EB9-E8C678C4958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73563" y="8743950"/>
            <a:ext cx="40544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8016" tIns="64008" rIns="128016" bIns="64008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2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6640F3D7-28FD-4FF5-8161-934292D71827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74163" y="8743950"/>
            <a:ext cx="29876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8016" tIns="64008" rIns="128016" bIns="64008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2000"/>
            </a:lvl1pPr>
          </a:lstStyle>
          <a:p>
            <a:pPr>
              <a:defRPr/>
            </a:pPr>
            <a:fld id="{F32B417F-1987-47DA-8E81-D94C63AAE39B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3" r:id="rId1"/>
    <p:sldLayoutId id="2147483904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  <a:cs typeface="Arial" charset="0"/>
        </a:defRPr>
      </a:lvl5pPr>
      <a:lvl6pPr marL="640080" algn="ctr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  <a:cs typeface="Arial" charset="0"/>
        </a:defRPr>
      </a:lvl6pPr>
      <a:lvl7pPr marL="1280160" algn="ctr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  <a:cs typeface="Arial" charset="0"/>
        </a:defRPr>
      </a:lvl7pPr>
      <a:lvl8pPr marL="1920240" algn="ctr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  <a:cs typeface="Arial" charset="0"/>
        </a:defRPr>
      </a:lvl8pPr>
      <a:lvl9pPr marL="2560320" algn="ctr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479425" indent="-479425" algn="l" rtl="0" eaLnBrk="0" fontAlgn="base" hangingPunct="0">
        <a:spcBef>
          <a:spcPct val="20000"/>
        </a:spcBef>
        <a:spcAft>
          <a:spcPct val="0"/>
        </a:spcAft>
        <a:buChar char="•"/>
        <a:defRPr sz="4500">
          <a:solidFill>
            <a:schemeClr val="tx1"/>
          </a:solidFill>
          <a:latin typeface="+mn-lt"/>
          <a:ea typeface="+mn-ea"/>
          <a:cs typeface="+mn-cs"/>
        </a:defRPr>
      </a:lvl1pPr>
      <a:lvl2pPr marL="1039813" indent="-400050" algn="l" rtl="0" eaLnBrk="0" fontAlgn="base" hangingPunct="0">
        <a:spcBef>
          <a:spcPct val="20000"/>
        </a:spcBef>
        <a:spcAft>
          <a:spcPct val="0"/>
        </a:spcAft>
        <a:buChar char="–"/>
        <a:defRPr sz="3900">
          <a:solidFill>
            <a:schemeClr val="tx1"/>
          </a:solidFill>
          <a:latin typeface="+mn-lt"/>
          <a:cs typeface="+mn-cs"/>
        </a:defRPr>
      </a:lvl2pPr>
      <a:lvl3pPr marL="1600200" indent="-319088" algn="l" rtl="0" eaLnBrk="0" fontAlgn="base" hangingPunct="0">
        <a:spcBef>
          <a:spcPct val="200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  <a:cs typeface="+mn-cs"/>
        </a:defRPr>
      </a:lvl3pPr>
      <a:lvl4pPr marL="2239963" indent="-319088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4pPr>
      <a:lvl5pPr marL="2879725" indent="-319088" algn="l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cs typeface="+mn-cs"/>
        </a:defRPr>
      </a:lvl5pPr>
      <a:lvl6pPr marL="3520440" indent="-32004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cs typeface="+mn-cs"/>
        </a:defRPr>
      </a:lvl6pPr>
      <a:lvl7pPr marL="4160520" indent="-32004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cs typeface="+mn-cs"/>
        </a:defRPr>
      </a:lvl7pPr>
      <a:lvl8pPr marL="4800600" indent="-32004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cs typeface="+mn-cs"/>
        </a:defRPr>
      </a:lvl8pPr>
      <a:lvl9pPr marL="5440680" indent="-32004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2">
            <a:extLst>
              <a:ext uri="{FF2B5EF4-FFF2-40B4-BE49-F238E27FC236}">
                <a16:creationId xmlns:a16="http://schemas.microsoft.com/office/drawing/2014/main" id="{39894EAA-2AB2-C823-D7BD-905D392D1F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63950" y="120650"/>
            <a:ext cx="52863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fr-FR" altLang="fr-FR" b="1" dirty="0"/>
              <a:t>NOM MANDATAIRE</a:t>
            </a:r>
          </a:p>
        </p:txBody>
      </p:sp>
      <p:sp>
        <p:nvSpPr>
          <p:cNvPr id="3" name="Text Box 12">
            <a:extLst>
              <a:ext uri="{FF2B5EF4-FFF2-40B4-BE49-F238E27FC236}">
                <a16:creationId xmlns:a16="http://schemas.microsoft.com/office/drawing/2014/main" id="{A41B084C-81B3-3C99-4AC1-8A3A779ADD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1875" y="460375"/>
            <a:ext cx="52863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fr-FR" b="1" dirty="0">
                <a:solidFill>
                  <a:schemeClr val="bg1">
                    <a:lumMod val="50000"/>
                  </a:schemeClr>
                </a:solidFill>
              </a:rPr>
              <a:t>Nom Architecte ou groupement d’architectes</a:t>
            </a:r>
          </a:p>
          <a:p>
            <a:pPr algn="ctr">
              <a:defRPr/>
            </a:pPr>
            <a:endParaRPr lang="fr-FR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4CC60C8-222C-945E-F5FF-E8B455A83168}"/>
              </a:ext>
            </a:extLst>
          </p:cNvPr>
          <p:cNvSpPr/>
          <p:nvPr/>
        </p:nvSpPr>
        <p:spPr>
          <a:xfrm>
            <a:off x="424136" y="8960440"/>
            <a:ext cx="11953328" cy="624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Annexe 5 - Références Architecte comparables</a:t>
            </a:r>
          </a:p>
          <a:p>
            <a:pPr algn="ctr"/>
            <a:r>
              <a:rPr lang="fr-FR" sz="1400" dirty="0">
                <a:solidFill>
                  <a:schemeClr val="tx1"/>
                </a:solidFill>
              </a:rPr>
              <a:t>CHU DE LIMOGES -  </a:t>
            </a:r>
            <a:r>
              <a:rPr lang="fr-FR" sz="14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Marché Global Sectoriel - Extension et surélévation de la plateforme de stationnement de Dupuytren 1</a:t>
            </a:r>
            <a:endParaRPr lang="fr-FR" altLang="fr-FR" sz="1400" i="1" dirty="0">
              <a:solidFill>
                <a:schemeClr val="tx1"/>
              </a:solidFill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D21B2CBF-0F2D-D573-961C-CACC813BA9C9}"/>
              </a:ext>
            </a:extLst>
          </p:cNvPr>
          <p:cNvSpPr txBox="1"/>
          <p:nvPr/>
        </p:nvSpPr>
        <p:spPr>
          <a:xfrm>
            <a:off x="448916" y="4584526"/>
            <a:ext cx="5707762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100" dirty="0"/>
              <a:t>intitulé du projet (préciser si projet également présenté dans la fiche de synthèse)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81170F7-6D4B-35A2-7C51-FD3612F88F75}"/>
              </a:ext>
            </a:extLst>
          </p:cNvPr>
          <p:cNvSpPr txBox="1"/>
          <p:nvPr/>
        </p:nvSpPr>
        <p:spPr>
          <a:xfrm>
            <a:off x="456668" y="8601987"/>
            <a:ext cx="5707762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100" dirty="0"/>
              <a:t>intitulé du projet (préciser si projet également présenté dans la fiche de synthèse)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46193F6-851C-1F48-B104-5EC51C6E3E4F}"/>
              </a:ext>
            </a:extLst>
          </p:cNvPr>
          <p:cNvSpPr txBox="1"/>
          <p:nvPr/>
        </p:nvSpPr>
        <p:spPr>
          <a:xfrm>
            <a:off x="6688832" y="4584526"/>
            <a:ext cx="54006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100" dirty="0"/>
              <a:t>intitulé du projet (préciser si projet également présenté dans la fiche de synthèse)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89A5584-9A22-7B72-BCD3-08A311E64894}"/>
              </a:ext>
            </a:extLst>
          </p:cNvPr>
          <p:cNvSpPr txBox="1"/>
          <p:nvPr/>
        </p:nvSpPr>
        <p:spPr>
          <a:xfrm>
            <a:off x="6669702" y="8601987"/>
            <a:ext cx="541973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100" dirty="0"/>
              <a:t>intitulé du projet (préciser si projet également présenté dans la fiche de synthèse)</a:t>
            </a:r>
          </a:p>
        </p:txBody>
      </p:sp>
    </p:spTree>
    <p:extLst>
      <p:ext uri="{BB962C8B-B14F-4D97-AF65-F5344CB8AC3E}">
        <p14:creationId xmlns:p14="http://schemas.microsoft.com/office/powerpoint/2010/main" val="292827886"/>
      </p:ext>
    </p:extLst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813</TotalTime>
  <Words>92</Words>
  <Application>Microsoft Office PowerPoint</Application>
  <PresentationFormat>A3 (297 x 420 mm)</PresentationFormat>
  <Paragraphs>8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Calibri</vt:lpstr>
      <vt:lpstr>Modèle par défaut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Christine LEPILLEUR</dc:creator>
  <cp:lastModifiedBy>Marie-Sophie DELOUIS</cp:lastModifiedBy>
  <cp:revision>45</cp:revision>
  <cp:lastPrinted>2022-04-08T11:20:09Z</cp:lastPrinted>
  <dcterms:created xsi:type="dcterms:W3CDTF">2007-06-11T07:21:32Z</dcterms:created>
  <dcterms:modified xsi:type="dcterms:W3CDTF">2026-02-12T19:15:48Z</dcterms:modified>
</cp:coreProperties>
</file>